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0684450"/>
  <p:notesSz cx="6797675" cy="9926638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29433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-2868" y="2700"/>
      </p:cViewPr>
      <p:guideLst>
        <p:guide orient="horz" pos="12805"/>
        <p:guide pos="90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2" descr="IMG-Logo CIIC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28" y="924223"/>
            <a:ext cx="4076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2772410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algn="l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3960495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algn="l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13" tIns="42008" rIns="84013" bIns="42008" anchor="ctr"/>
          <a:lstStyle>
            <a:lvl1pPr algn="l" defTabSz="3644900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364490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3644900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3644900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3644900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27724100" y="3958590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algn="l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611" y="35718576"/>
            <a:ext cx="18120549" cy="38400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2pPr>
      <a:lvl3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3pPr>
      <a:lvl4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4pPr>
      <a:lvl5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5pPr>
      <a:lvl6pPr marL="4572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6pPr>
      <a:lvl7pPr marL="9144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7pPr>
      <a:lvl8pPr marL="13716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8pPr>
      <a:lvl9pPr marL="18288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9pPr>
    </p:titleStyle>
    <p:bodyStyle>
      <a:lvl1pPr marL="1487488" indent="-1487488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4100">
          <a:solidFill>
            <a:schemeClr val="tx1"/>
          </a:solidFill>
          <a:latin typeface="+mn-lt"/>
          <a:ea typeface="+mn-ea"/>
          <a:cs typeface="+mn-cs"/>
        </a:defRPr>
      </a:lvl1pPr>
      <a:lvl2pPr marL="3224213" indent="-1236663" algn="l" defTabSz="3967163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960938" indent="-993775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48488" indent="-993775" algn="l" defTabSz="3967163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29688" indent="-993775" algn="l" defTabSz="3967163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868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40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12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584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7724100" y="3960495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3960495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2772410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13" tIns="42008" rIns="84013" bIns="42008" anchor="ctr"/>
          <a:lstStyle>
            <a:lvl1pPr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13" tIns="42008" rIns="84013" bIns="42008" anchor="ctr"/>
          <a:lstStyle>
            <a:lvl1pPr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7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7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Company>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 Abeilar Romeiro Gomes</dc:creator>
  <cp:lastModifiedBy>RevGram</cp:lastModifiedBy>
  <cp:revision>106</cp:revision>
  <dcterms:created xsi:type="dcterms:W3CDTF">2008-03-25T14:18:15Z</dcterms:created>
  <dcterms:modified xsi:type="dcterms:W3CDTF">2016-02-16T15:48:40Z</dcterms:modified>
</cp:coreProperties>
</file>