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3600" cy="40684450"/>
  <p:notesSz cx="6797675" cy="9926638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7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7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7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7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7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7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7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7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7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FF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9433" autoAdjust="0"/>
    <p:restoredTop sz="94660"/>
  </p:normalViewPr>
  <p:slideViewPr>
    <p:cSldViewPr snapToGrid="0" showGuides="1">
      <p:cViewPr>
        <p:scale>
          <a:sx n="30" d="100"/>
          <a:sy n="30" d="100"/>
        </p:scale>
        <p:origin x="-2736" y="2532"/>
      </p:cViewPr>
      <p:guideLst>
        <p:guide orient="horz" pos="24961"/>
        <p:guide pos="907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5" cy="36004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764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2" descr="IMG-Logo CIIC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528" y="924223"/>
            <a:ext cx="40767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27724100" y="0"/>
            <a:ext cx="1079500" cy="1079500"/>
          </a:xfrm>
          <a:prstGeom prst="rect">
            <a:avLst/>
          </a:prstGeom>
          <a:noFill/>
          <a:ln w="9525">
            <a:solidFill>
              <a:srgbClr val="FFCC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4033" tIns="42017" rIns="84033" bIns="42017" anchor="ctr"/>
          <a:lstStyle>
            <a:lvl1pPr algn="l" eaLnBrk="0" hangingPunct="0">
              <a:spcBef>
                <a:spcPct val="20000"/>
              </a:spcBef>
              <a:buChar char="•"/>
              <a:defRPr sz="141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7900">
              <a:latin typeface="Calibri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39604950"/>
            <a:ext cx="1079500" cy="1079500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4033" tIns="42017" rIns="84033" bIns="42017" anchor="ctr"/>
          <a:lstStyle>
            <a:lvl1pPr algn="l" eaLnBrk="0" hangingPunct="0">
              <a:spcBef>
                <a:spcPct val="20000"/>
              </a:spcBef>
              <a:buChar char="•"/>
              <a:defRPr sz="141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7900">
              <a:latin typeface="Calibri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0"/>
            <a:ext cx="1079500" cy="1079500"/>
          </a:xfrm>
          <a:prstGeom prst="rect">
            <a:avLst/>
          </a:prstGeom>
          <a:noFill/>
          <a:ln w="9525">
            <a:solidFill>
              <a:srgbClr val="FFCC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4013" tIns="42008" rIns="84013" bIns="42008" anchor="ctr"/>
          <a:lstStyle>
            <a:lvl1pPr algn="l" defTabSz="3644900" eaLnBrk="0" hangingPunct="0">
              <a:spcBef>
                <a:spcPct val="20000"/>
              </a:spcBef>
              <a:buChar char="•"/>
              <a:defRPr sz="141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3644900" eaLnBrk="0" hangingPunct="0">
              <a:spcBef>
                <a:spcPct val="20000"/>
              </a:spcBef>
              <a:buChar char="–"/>
              <a:defRPr sz="1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3644900" eaLnBrk="0" hangingPunct="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3644900" eaLnBrk="0" hangingPunct="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3644900" eaLnBrk="0" hangingPunct="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644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644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644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644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7900">
              <a:latin typeface="Calibri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27724100" y="39585900"/>
            <a:ext cx="1079500" cy="1079500"/>
          </a:xfrm>
          <a:prstGeom prst="rect">
            <a:avLst/>
          </a:prstGeom>
          <a:noFill/>
          <a:ln w="9525">
            <a:solidFill>
              <a:srgbClr val="FFCC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4033" tIns="42017" rIns="84033" bIns="42017" anchor="ctr"/>
          <a:lstStyle>
            <a:lvl1pPr algn="l" eaLnBrk="0" hangingPunct="0">
              <a:spcBef>
                <a:spcPct val="20000"/>
              </a:spcBef>
              <a:buChar char="•"/>
              <a:defRPr sz="141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7900">
              <a:latin typeface="Calibri" pitchFamily="34" charset="0"/>
            </a:endParaRPr>
          </a:p>
        </p:txBody>
      </p:sp>
      <p:pic>
        <p:nvPicPr>
          <p:cNvPr id="8" name="Imagem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25" y="36011342"/>
            <a:ext cx="18080038" cy="358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96716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6716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2pPr>
      <a:lvl3pPr algn="ctr" defTabSz="396716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3pPr>
      <a:lvl4pPr algn="ctr" defTabSz="396716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4pPr>
      <a:lvl5pPr algn="ctr" defTabSz="396716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5pPr>
      <a:lvl6pPr marL="457200" algn="ctr" defTabSz="3967163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6pPr>
      <a:lvl7pPr marL="914400" algn="ctr" defTabSz="3967163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7pPr>
      <a:lvl8pPr marL="1371600" algn="ctr" defTabSz="3967163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8pPr>
      <a:lvl9pPr marL="1828800" algn="ctr" defTabSz="3967163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9pPr>
    </p:titleStyle>
    <p:bodyStyle>
      <a:lvl1pPr marL="1487488" indent="-1487488" algn="l" defTabSz="3967163" rtl="0" eaLnBrk="0" fontAlgn="base" hangingPunct="0">
        <a:spcBef>
          <a:spcPct val="20000"/>
        </a:spcBef>
        <a:spcAft>
          <a:spcPct val="0"/>
        </a:spcAft>
        <a:buChar char="•"/>
        <a:defRPr sz="14100">
          <a:solidFill>
            <a:schemeClr val="tx1"/>
          </a:solidFill>
          <a:latin typeface="+mn-lt"/>
          <a:ea typeface="+mn-ea"/>
          <a:cs typeface="+mn-cs"/>
        </a:defRPr>
      </a:lvl1pPr>
      <a:lvl2pPr marL="3224213" indent="-1236663" algn="l" defTabSz="3967163" rtl="0" eaLnBrk="0" fontAlgn="base" hangingPunct="0">
        <a:spcBef>
          <a:spcPct val="20000"/>
        </a:spcBef>
        <a:spcAft>
          <a:spcPct val="0"/>
        </a:spcAft>
        <a:buChar char="–"/>
        <a:defRPr sz="12000">
          <a:solidFill>
            <a:schemeClr val="tx1"/>
          </a:solidFill>
          <a:latin typeface="+mn-lt"/>
        </a:defRPr>
      </a:lvl2pPr>
      <a:lvl3pPr marL="4960938" indent="-993775" algn="l" defTabSz="3967163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</a:defRPr>
      </a:lvl3pPr>
      <a:lvl4pPr marL="6948488" indent="-993775" algn="l" defTabSz="3967163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</a:defRPr>
      </a:lvl4pPr>
      <a:lvl5pPr marL="8929688" indent="-993775" algn="l" defTabSz="3967163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5pPr>
      <a:lvl6pPr marL="9386888" indent="-993775" algn="l" defTabSz="3967163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6pPr>
      <a:lvl7pPr marL="9844088" indent="-993775" algn="l" defTabSz="3967163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7pPr>
      <a:lvl8pPr marL="10301288" indent="-993775" algn="l" defTabSz="3967163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8pPr>
      <a:lvl9pPr marL="10758488" indent="-993775" algn="l" defTabSz="3967163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27724100" y="39604950"/>
            <a:ext cx="1079500" cy="1079500"/>
          </a:xfrm>
          <a:prstGeom prst="rect">
            <a:avLst/>
          </a:prstGeom>
          <a:noFill/>
          <a:ln w="9525">
            <a:solidFill>
              <a:srgbClr val="FFCC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4033" tIns="42017" rIns="84033" bIns="42017" anchor="ctr"/>
          <a:lstStyle>
            <a:lvl1pPr eaLnBrk="0" hangingPunct="0">
              <a:defRPr sz="7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7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7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7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7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0" y="39604950"/>
            <a:ext cx="1079500" cy="1079500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4033" tIns="42017" rIns="84033" bIns="42017" anchor="ctr"/>
          <a:lstStyle>
            <a:lvl1pPr eaLnBrk="0" hangingPunct="0">
              <a:defRPr sz="7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7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7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7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7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27724100" y="0"/>
            <a:ext cx="1079500" cy="1079500"/>
          </a:xfrm>
          <a:prstGeom prst="rect">
            <a:avLst/>
          </a:prstGeom>
          <a:noFill/>
          <a:ln w="9525">
            <a:solidFill>
              <a:srgbClr val="FFCC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4013" tIns="42008" rIns="84013" bIns="42008" anchor="ctr"/>
          <a:lstStyle>
            <a:lvl1pPr defTabSz="3644900" eaLnBrk="0" hangingPunct="0">
              <a:defRPr sz="7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644900" eaLnBrk="0" hangingPunct="0">
              <a:defRPr sz="7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644900" eaLnBrk="0" hangingPunct="0">
              <a:defRPr sz="7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644900" eaLnBrk="0" hangingPunct="0">
              <a:defRPr sz="7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644900" eaLnBrk="0" hangingPunct="0">
              <a:defRPr sz="7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644900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644900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644900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644900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0" y="0"/>
            <a:ext cx="1079500" cy="1079500"/>
          </a:xfrm>
          <a:prstGeom prst="rect">
            <a:avLst/>
          </a:prstGeom>
          <a:noFill/>
          <a:ln w="9525">
            <a:solidFill>
              <a:srgbClr val="FFCC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4013" tIns="42008" rIns="84013" bIns="42008" anchor="ctr"/>
          <a:lstStyle>
            <a:lvl1pPr defTabSz="3644900" eaLnBrk="0" hangingPunct="0">
              <a:defRPr sz="7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644900" eaLnBrk="0" hangingPunct="0">
              <a:defRPr sz="7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644900" eaLnBrk="0" hangingPunct="0">
              <a:defRPr sz="7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644900" eaLnBrk="0" hangingPunct="0">
              <a:defRPr sz="7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644900" eaLnBrk="0" hangingPunct="0">
              <a:defRPr sz="7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644900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644900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644900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644900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967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7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967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7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Design padrão</vt:lpstr>
      <vt:lpstr>Apresentação do PowerPoint</vt:lpstr>
    </vt:vector>
  </TitlesOfParts>
  <Company>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Renato Abeilar Romeiro Gomes</dc:creator>
  <cp:lastModifiedBy>Embrapa</cp:lastModifiedBy>
  <cp:revision>106</cp:revision>
  <dcterms:created xsi:type="dcterms:W3CDTF">2008-03-25T14:18:15Z</dcterms:created>
  <dcterms:modified xsi:type="dcterms:W3CDTF">2016-02-29T17:41:07Z</dcterms:modified>
</cp:coreProperties>
</file>